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66" r:id="rId2"/>
    <p:sldId id="257" r:id="rId3"/>
    <p:sldId id="269" r:id="rId4"/>
    <p:sldId id="267" r:id="rId5"/>
    <p:sldId id="268" r:id="rId6"/>
    <p:sldId id="274" r:id="rId7"/>
    <p:sldId id="273" r:id="rId8"/>
    <p:sldId id="264" r:id="rId9"/>
    <p:sldId id="275" r:id="rId10"/>
    <p:sldId id="278" r:id="rId11"/>
    <p:sldId id="279" r:id="rId12"/>
    <p:sldId id="280" r:id="rId13"/>
    <p:sldId id="277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0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95179"/>
  </p:normalViewPr>
  <p:slideViewPr>
    <p:cSldViewPr snapToGrid="0">
      <p:cViewPr varScale="1">
        <p:scale>
          <a:sx n="108" d="100"/>
          <a:sy n="108" d="100"/>
        </p:scale>
        <p:origin x="168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07A44-ACB3-49FA-BFDD-E508664716F1}" type="datetimeFigureOut">
              <a:rPr lang="fr-FR" smtClean="0"/>
              <a:t>22/12/2022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477D0-182A-42F5-9A8C-08B75B362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834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-pr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30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fr-FR" sz="13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2165229"/>
            <a:ext cx="8305342" cy="325216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128" y="5529528"/>
            <a:ext cx="4787999" cy="746185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528D86-D103-DD4C-9FC4-7D5D789A7C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667"/>
            <a:ext cx="5060127" cy="2274214"/>
          </a:xfrm>
          <a:prstGeom prst="rect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4644E84E-EF66-2B41-A976-69EF3658DA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5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-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2165229"/>
            <a:ext cx="8305342" cy="325216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128" y="5529528"/>
            <a:ext cx="4787999" cy="746185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8" name="Picture 7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B7B52807-DA9F-0143-86B1-7DB821DCCF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8986"/>
            <a:ext cx="5060133" cy="2274215"/>
          </a:xfrm>
          <a:prstGeom prst="rect">
            <a:avLst/>
          </a:prstGeom>
        </p:spPr>
      </p:pic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C93E39-FEFE-534E-B4C9-ED4AA686B2EE}"/>
              </a:ext>
            </a:extLst>
          </p:cNvPr>
          <p:cNvSpPr/>
          <p:nvPr userDrawn="1"/>
        </p:nvSpPr>
        <p:spPr>
          <a:xfrm>
            <a:off x="7663070" y="6092687"/>
            <a:ext cx="1411356" cy="540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8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1360159"/>
            <a:ext cx="8305342" cy="325216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BBA528A6-1823-4A4A-A83E-FDC5D9C681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8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7738" y="1360159"/>
            <a:ext cx="3309731" cy="325216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85248A40-54A1-BF4F-9ABE-485D735883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1E25D8-6A00-F044-8E2A-6518EFC40F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59363" cy="663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5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ple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85248A40-54A1-BF4F-9ABE-485D735883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1E25D8-6A00-F044-8E2A-6518EFC40F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02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65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+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2883" y="365126"/>
            <a:ext cx="3614467" cy="1325563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2883" y="1825625"/>
            <a:ext cx="3614468" cy="409809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60B01FE-025F-8749-84F2-207CBD08AC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59363" cy="6632575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CE14387A-F4E1-1347-8FF0-507E94272C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10" name="Image 7">
            <a:extLst>
              <a:ext uri="{FF2B5EF4-FFF2-40B4-BE49-F238E27FC236}">
                <a16:creationId xmlns:a16="http://schemas.microsoft.com/office/drawing/2014/main" id="{9523FA44-68E4-194B-9F46-38FD29212B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632848" cy="562074"/>
          </a:xfrm>
          <a:noFill/>
        </p:spPr>
        <p:txBody>
          <a:bodyPr>
            <a:normAutofit/>
          </a:bodyPr>
          <a:lstStyle>
            <a:lvl1pPr>
              <a:defRPr lang="fr-FR" sz="3400" dirty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contenu 2"/>
          <p:cNvSpPr>
            <a:spLocks noGrp="1"/>
          </p:cNvSpPr>
          <p:nvPr>
            <p:ph idx="1"/>
          </p:nvPr>
        </p:nvSpPr>
        <p:spPr>
          <a:xfrm>
            <a:off x="467544" y="1556793"/>
            <a:ext cx="7632849" cy="436693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 marL="1143000" indent="-228600">
              <a:buFont typeface="Arial" panose="020B0604020202020204" pitchFamily="34" charset="0"/>
              <a:buChar char="•"/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930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632848" cy="562074"/>
          </a:xfrm>
          <a:noFill/>
        </p:spPr>
        <p:txBody>
          <a:bodyPr>
            <a:normAutofit/>
          </a:bodyPr>
          <a:lstStyle>
            <a:lvl1pPr>
              <a:defRPr lang="fr-FR" sz="3400" dirty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contenu 2"/>
          <p:cNvSpPr>
            <a:spLocks noGrp="1"/>
          </p:cNvSpPr>
          <p:nvPr>
            <p:ph idx="1"/>
          </p:nvPr>
        </p:nvSpPr>
        <p:spPr>
          <a:xfrm>
            <a:off x="467545" y="1556793"/>
            <a:ext cx="4104456" cy="4406462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 marL="1143000" indent="-228600">
              <a:buFont typeface="Arial" panose="020B0604020202020204" pitchFamily="34" charset="0"/>
              <a:buChar char="•"/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FDE980C-7B70-AF40-9C52-BF3DA44CAF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40358" y="1563081"/>
            <a:ext cx="3836098" cy="44003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22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129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8034" y="6321449"/>
            <a:ext cx="12792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7837" y="6306258"/>
            <a:ext cx="39582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30625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A0B0FBA5-3649-4193-81EC-FC1C61F9B58C}" type="slidenum">
              <a:rPr lang="fr-FR" smtClean="0"/>
              <a:pPr algn="l"/>
              <a:t>‹N°›</a:t>
            </a:fld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8508DA88-D542-4B4A-8988-A2E7D72ED18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10" name="Image 7">
            <a:extLst>
              <a:ext uri="{FF2B5EF4-FFF2-40B4-BE49-F238E27FC236}">
                <a16:creationId xmlns:a16="http://schemas.microsoft.com/office/drawing/2014/main" id="{47493A00-037F-F243-A4D2-7BA52BE7859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4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77" r:id="rId3"/>
    <p:sldLayoutId id="2147483678" r:id="rId4"/>
    <p:sldLayoutId id="2147483679" r:id="rId5"/>
    <p:sldLayoutId id="2147483674" r:id="rId6"/>
    <p:sldLayoutId id="2147483675" r:id="rId7"/>
    <p:sldLayoutId id="2147483680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86F00-5537-9147-8C8C-6310EAD5E5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Mimetic Models: </a:t>
            </a:r>
            <a:br>
              <a:rPr lang="en-US" sz="4000" dirty="0"/>
            </a:br>
            <a:r>
              <a:rPr lang="en-US" sz="4000" dirty="0"/>
              <a:t>Ethical Implications of AI that Acts Like You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D9F51-B9DA-4E4C-A2E3-826B759FB1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</a:t>
            </a:r>
            <a:r>
              <a:rPr lang="en-US" dirty="0" err="1"/>
              <a:t>ou</a:t>
            </a:r>
            <a:r>
              <a:rPr lang="en-US" dirty="0"/>
              <a:t> sous </a:t>
            </a:r>
            <a:r>
              <a:rPr lang="en-US" dirty="0" err="1"/>
              <a:t>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9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385311" y="1637331"/>
            <a:ext cx="8044906" cy="3902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Corps de texte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923CD-45DF-9448-B44B-C121FABD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Contexte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B949DE-4768-7144-9464-E25DC45F3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Niveau</a:t>
            </a:r>
            <a:r>
              <a:rPr lang="en-US" dirty="0"/>
              <a:t> 1 </a:t>
            </a:r>
            <a:r>
              <a:rPr lang="en-US" dirty="0" err="1"/>
              <a:t>texte</a:t>
            </a:r>
            <a:endParaRPr lang="en-US" dirty="0"/>
          </a:p>
          <a:p>
            <a:pPr lvl="1"/>
            <a:r>
              <a:rPr lang="en-US" dirty="0" err="1"/>
              <a:t>Niveau</a:t>
            </a:r>
            <a:r>
              <a:rPr lang="en-US" dirty="0"/>
              <a:t> 2 </a:t>
            </a:r>
            <a:r>
              <a:rPr lang="en-US" dirty="0" err="1"/>
              <a:t>texte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err="1"/>
              <a:t>Niveau</a:t>
            </a:r>
            <a:r>
              <a:rPr lang="en-US" dirty="0"/>
              <a:t> 3 </a:t>
            </a:r>
            <a:r>
              <a:rPr lang="en-US" dirty="0" err="1"/>
              <a:t>texte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80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385311" y="1637331"/>
            <a:ext cx="8044906" cy="3902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Corps de texte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923CD-45DF-9448-B44B-C121FABD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Contexte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B949DE-4768-7144-9464-E25DC45F3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Niveau</a:t>
            </a:r>
            <a:r>
              <a:rPr lang="en-US" dirty="0"/>
              <a:t> 1 </a:t>
            </a:r>
            <a:r>
              <a:rPr lang="en-US" dirty="0" err="1"/>
              <a:t>texte</a:t>
            </a:r>
            <a:endParaRPr lang="en-US" dirty="0"/>
          </a:p>
          <a:p>
            <a:pPr lvl="1"/>
            <a:r>
              <a:rPr lang="en-US" dirty="0" err="1"/>
              <a:t>Niveau</a:t>
            </a:r>
            <a:r>
              <a:rPr lang="en-US" dirty="0"/>
              <a:t> 2 </a:t>
            </a:r>
            <a:r>
              <a:rPr lang="en-US" dirty="0" err="1"/>
              <a:t>texte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err="1"/>
              <a:t>Niveau</a:t>
            </a:r>
            <a:r>
              <a:rPr lang="en-US" dirty="0"/>
              <a:t> 3 </a:t>
            </a:r>
            <a:r>
              <a:rPr lang="en-US" dirty="0" err="1"/>
              <a:t>texte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21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C552CE-C36C-5F0B-CD99-9F2328E0A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Problème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2007EF3-0CF6-5E14-5F40-E7C007DE0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079ECE35-FEE8-BF44-D9BE-100A2C538E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279286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66AF92-99D6-3913-9F9F-302B0A0DC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Solutions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BCFA6A-CBC4-9879-E3FD-E9C8E8016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6FB57A4-3BBC-C57F-1748-33AF9A8E86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127552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66AF92-99D6-3913-9F9F-302B0A0DC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Solutions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BCFA6A-CBC4-9879-E3FD-E9C8E8016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6FB57A4-3BBC-C57F-1748-33AF9A8E86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811191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66AF92-99D6-3913-9F9F-302B0A0DC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Solutions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BCFA6A-CBC4-9879-E3FD-E9C8E8016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6FB57A4-3BBC-C57F-1748-33AF9A8E86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073100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385311" y="1637331"/>
            <a:ext cx="4264327" cy="3902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Corps de texte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5" t="30568" r="29787" b="15219"/>
          <a:stretch/>
        </p:blipFill>
        <p:spPr>
          <a:xfrm>
            <a:off x="4939686" y="1790861"/>
            <a:ext cx="3838756" cy="35952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66F3F7-FD26-064D-B274-F9A1378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Résultats</a:t>
            </a:r>
            <a:r>
              <a:rPr lang="en-US" dirty="0"/>
              <a:t> </a:t>
            </a:r>
            <a:r>
              <a:rPr lang="en-US" dirty="0" err="1"/>
              <a:t>antérieurs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F1B497-7E0F-E340-BF41-64E0C9F60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Niveau</a:t>
            </a:r>
            <a:r>
              <a:rPr lang="en-US" dirty="0"/>
              <a:t> 1 </a:t>
            </a:r>
            <a:r>
              <a:rPr lang="en-US" dirty="0" err="1"/>
              <a:t>texte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Niveau</a:t>
            </a:r>
            <a:r>
              <a:rPr lang="en-US" dirty="0"/>
              <a:t> 2 </a:t>
            </a:r>
            <a:r>
              <a:rPr lang="en-US" dirty="0" err="1"/>
              <a:t>texte</a:t>
            </a:r>
            <a:endParaRPr lang="en-US" dirty="0"/>
          </a:p>
          <a:p>
            <a:pPr lvl="2"/>
            <a:r>
              <a:rPr lang="en-US" dirty="0" err="1"/>
              <a:t>Niveau</a:t>
            </a:r>
            <a:r>
              <a:rPr lang="en-US" dirty="0"/>
              <a:t> 3 </a:t>
            </a:r>
            <a:r>
              <a:rPr lang="en-US" dirty="0" err="1"/>
              <a:t>texte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95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385311" y="1637331"/>
            <a:ext cx="4264327" cy="3902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Corps de texte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5" t="30568" r="29787" b="15219"/>
          <a:stretch/>
        </p:blipFill>
        <p:spPr>
          <a:xfrm>
            <a:off x="4939686" y="1790861"/>
            <a:ext cx="3838756" cy="35952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66F3F7-FD26-064D-B274-F9A1378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Résultats</a:t>
            </a:r>
            <a:r>
              <a:rPr lang="en-US" dirty="0"/>
              <a:t> </a:t>
            </a:r>
            <a:r>
              <a:rPr lang="en-US" dirty="0" err="1"/>
              <a:t>antérieurs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F1B497-7E0F-E340-BF41-64E0C9F60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Niveau</a:t>
            </a:r>
            <a:r>
              <a:rPr lang="en-US" dirty="0"/>
              <a:t> 1 </a:t>
            </a:r>
            <a:r>
              <a:rPr lang="en-US" dirty="0" err="1"/>
              <a:t>texte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Niveau</a:t>
            </a:r>
            <a:r>
              <a:rPr lang="en-US" dirty="0"/>
              <a:t> 2 </a:t>
            </a:r>
            <a:r>
              <a:rPr lang="en-US" dirty="0" err="1"/>
              <a:t>texte</a:t>
            </a:r>
            <a:endParaRPr lang="en-US" dirty="0"/>
          </a:p>
          <a:p>
            <a:pPr lvl="2"/>
            <a:r>
              <a:rPr lang="en-US" dirty="0" err="1"/>
              <a:t>Niveau</a:t>
            </a:r>
            <a:r>
              <a:rPr lang="en-US" dirty="0"/>
              <a:t> 3 </a:t>
            </a:r>
            <a:r>
              <a:rPr lang="en-US" dirty="0" err="1"/>
              <a:t>texte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970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06AB-9CA0-F2F4-60BB-56671440A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Solutions proposées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225DDD-A79C-8749-4E8D-973D91334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3B7048F-D1A9-84E6-84A3-70983C2E79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925302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06AB-9CA0-F2F4-60BB-56671440A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Solutions proposées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225DDD-A79C-8749-4E8D-973D91334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3B7048F-D1A9-84E6-84A3-70983C2E79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082247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06AB-9CA0-F2F4-60BB-56671440A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Solutions proposées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225DDD-A79C-8749-4E8D-973D91334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3B7048F-D1A9-84E6-84A3-70983C2E79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296100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E0996A-68AB-7B4E-CF18-247DD9867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202CEE-D992-F2C7-DB69-4F02A8B5A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4548D63E-1532-9646-8EE9-9028CA43FB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911129499"/>
      </p:ext>
    </p:extLst>
  </p:cSld>
  <p:clrMapOvr>
    <a:masterClrMapping/>
  </p:clrMapOvr>
</p:sld>
</file>

<file path=ppt/theme/theme1.xml><?xml version="1.0" encoding="utf-8"?>
<a:theme xmlns:a="http://schemas.openxmlformats.org/drawingml/2006/main" name="1_UPSACLAY">
  <a:themeElements>
    <a:clrScheme name="UPSACLAY 1">
      <a:dk1>
        <a:srgbClr val="63003C"/>
      </a:dk1>
      <a:lt1>
        <a:srgbClr val="FFFFFF"/>
      </a:lt1>
      <a:dk2>
        <a:srgbClr val="303E48"/>
      </a:dk2>
      <a:lt2>
        <a:srgbClr val="BDC4BC"/>
      </a:lt2>
      <a:accent1>
        <a:srgbClr val="DA5200"/>
      </a:accent1>
      <a:accent2>
        <a:srgbClr val="006996"/>
      </a:accent2>
      <a:accent3>
        <a:srgbClr val="FFFFFF"/>
      </a:accent3>
      <a:accent4>
        <a:srgbClr val="86B700"/>
      </a:accent4>
      <a:accent5>
        <a:srgbClr val="464595"/>
      </a:accent5>
      <a:accent6>
        <a:srgbClr val="80143C"/>
      </a:accent6>
      <a:hlink>
        <a:srgbClr val="63003C"/>
      </a:hlink>
      <a:folHlink>
        <a:srgbClr val="B8ACD7"/>
      </a:folHlink>
    </a:clrScheme>
    <a:fontScheme name="Université Paris-Saclay">
      <a:majorFont>
        <a:latin typeface="Open Sans"/>
        <a:ea typeface=""/>
        <a:cs typeface="Arial Unicode MS"/>
      </a:majorFont>
      <a:minorFont>
        <a:latin typeface="Open Sans"/>
        <a:ea typeface=""/>
        <a:cs typeface="Arial Unicode MS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 refaire" id="{94AEBCF8-AF65-4DB5-B259-1F3F1BE73777}" vid="{6FB0EB57-A501-4BEC-859A-9BC2B4F2B6C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</TotalTime>
  <Words>85</Words>
  <Application>Microsoft Office PowerPoint</Application>
  <PresentationFormat>Affichage à l'écran (4:3)</PresentationFormat>
  <Paragraphs>30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Open Sans</vt:lpstr>
      <vt:lpstr>1_UPSACLAY</vt:lpstr>
      <vt:lpstr>Mimetic Models:  Ethical Implications of AI that Acts Like You </vt:lpstr>
      <vt:lpstr>Contexte</vt:lpstr>
      <vt:lpstr>Contexte</vt:lpstr>
      <vt:lpstr>Problème</vt:lpstr>
      <vt:lpstr>Solutions </vt:lpstr>
      <vt:lpstr>Solutions </vt:lpstr>
      <vt:lpstr>Solutions </vt:lpstr>
      <vt:lpstr>Résultats antérieurs</vt:lpstr>
      <vt:lpstr>Résultats antérieurs</vt:lpstr>
      <vt:lpstr>Solutions proposées</vt:lpstr>
      <vt:lpstr>Solutions proposées</vt:lpstr>
      <vt:lpstr>Solutions proposées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Paris</dc:creator>
  <cp:lastModifiedBy>Sasa Radosavljevic</cp:lastModifiedBy>
  <cp:revision>23</cp:revision>
  <dcterms:created xsi:type="dcterms:W3CDTF">2020-02-07T10:36:28Z</dcterms:created>
  <dcterms:modified xsi:type="dcterms:W3CDTF">2022-12-22T19:07:10Z</dcterms:modified>
</cp:coreProperties>
</file>